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grWjn+wBU0RCcUJdqrZJl1F5Rx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to talk with cody about revising categories and match symbology with wNA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(n=)  to legend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(Min of 3)</a:t>
            </a:r>
            <a:endParaRPr/>
          </a:p>
        </p:txBody>
      </p:sp>
      <p:sp>
        <p:nvSpPr>
          <p:cNvPr id="150" name="Google Shape;1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(Min of 3)</a:t>
            </a:r>
            <a:endParaRPr/>
          </a:p>
        </p:txBody>
      </p:sp>
      <p:sp>
        <p:nvSpPr>
          <p:cNvPr id="156" name="Google Shape;15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(Min of 3)</a:t>
            </a:r>
            <a:endParaRPr/>
          </a:p>
        </p:txBody>
      </p:sp>
      <p:sp>
        <p:nvSpPr>
          <p:cNvPr id="162" name="Google Shape;16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Comparisons of how proxies (hydroclimate)  compare with model pseudoproxies based on various assumptions about proxy climate interpretation (proxy metadata vs all P vs all P-E) and seasonality (proxy metadata vs assume annual are summer vs assume all are summer)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Top: Absolute 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Bottom: Difference between assumption test and using proxy metadata for both assumptions (1</a:t>
            </a:r>
            <a:r>
              <a:rPr baseline="30000" lang="en-US"/>
              <a:t>st</a:t>
            </a:r>
            <a:r>
              <a:rPr lang="en-US"/>
              <a:t> column)</a:t>
            </a:r>
            <a:endParaRPr/>
          </a:p>
        </p:txBody>
      </p:sp>
      <p:sp>
        <p:nvSpPr>
          <p:cNvPr id="168" name="Google Shape;16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colors with those on map.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add (resolution = x-years) tp legend</a:t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 value for each timebin. Timeseries standardized over entire Holocene.</a:t>
            </a:r>
            <a:endParaRPr/>
          </a:p>
        </p:txBody>
      </p:sp>
      <p:sp>
        <p:nvSpPr>
          <p:cNvPr id="229" name="Google Shape;22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(Symbol = 6ka-0ka)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Advantages: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/>
              <a:t>don’t change when adding/removing data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/>
              <a:t>Temperature and Hydroclimate regions can be the same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/>
              <a:t>Script can flow smoothly in python without having to switch to device with ArcGIS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2) Less arbitrary / no parameters I select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3) translate to other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08d67452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08d67452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f08d67452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08d674527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08d674527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f08d674527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08d67452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08d67452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f08d67452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R2 values: check from arcgis output</a:t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Colors based on HC cluster # so will change to better distinguish neighboring clusters (pacific South America and Antarctica / 2 in Australasia) </a:t>
            </a:r>
            <a:endParaRPr/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title"/>
          </p:nvPr>
        </p:nvSpPr>
        <p:spPr>
          <a:xfrm>
            <a:off x="0" y="1"/>
            <a:ext cx="121920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Figure 1: proxies/archives categories</a:t>
            </a:r>
            <a:endParaRPr/>
          </a:p>
        </p:txBody>
      </p:sp>
      <p:pic>
        <p:nvPicPr>
          <p:cNvPr id="90" name="Google Shape;90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150" y="681039"/>
            <a:ext cx="8047699" cy="612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555" y="980565"/>
            <a:ext cx="9068889" cy="484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555" y="964681"/>
            <a:ext cx="9068889" cy="4876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70" name="Google Shape;170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599" y="-1"/>
            <a:ext cx="8432800" cy="365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171" name="Google Shape;1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600" y="3219943"/>
            <a:ext cx="8432800" cy="365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77" name="Google Shape;177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3" name="Google Shape;183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9" name="Google Shape;189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21719"/>
            <a:ext cx="10515600" cy="3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2" cy="653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123" y="-1"/>
            <a:ext cx="8353751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1" cy="653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123" y="-1"/>
            <a:ext cx="8353751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07" name="Google Shape;207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1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0" y="1"/>
            <a:ext cx="121920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Figure 2: # of records over time </a:t>
            </a:r>
            <a:endParaRPr/>
          </a:p>
        </p:txBody>
      </p:sp>
      <p:pic>
        <p:nvPicPr>
          <p:cNvPr id="97" name="Google Shape;9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50" y="1605625"/>
            <a:ext cx="10625101" cy="44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13" name="Google Shape;213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4788" y="1825625"/>
            <a:ext cx="556242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2" cy="653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1264" y="-1"/>
            <a:ext cx="8349469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9877" y="0"/>
            <a:ext cx="373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70" y="0"/>
            <a:ext cx="37007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9755" y="0"/>
            <a:ext cx="373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9877" y="0"/>
            <a:ext cx="373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28285" y="0"/>
            <a:ext cx="373224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2" name="Google Shape;24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550" y="230188"/>
            <a:ext cx="9486900" cy="5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0" name="Google Shape;2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128" y="162326"/>
            <a:ext cx="8351743" cy="653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7" name="Google Shape;2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550" y="850900"/>
            <a:ext cx="9486900" cy="5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329" y="0"/>
            <a:ext cx="8803341" cy="688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1" name="Google Shape;2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128" y="0"/>
            <a:ext cx="8351744" cy="65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9" name="Google Shape;27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5993" y="0"/>
            <a:ext cx="512001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0" y="1"/>
            <a:ext cx="121920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Figure 3: # IPCC regions and Proxy Data</a:t>
            </a:r>
            <a:endParaRPr/>
          </a:p>
        </p:txBody>
      </p:sp>
      <p:pic>
        <p:nvPicPr>
          <p:cNvPr id="104" name="Google Shape;10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60" y="681039"/>
            <a:ext cx="11090480" cy="578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5" name="Google Shape;285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08d674527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gf08d67452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13" y="0"/>
            <a:ext cx="116127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08d674527_0_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gf08d674527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03" y="0"/>
            <a:ext cx="116127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08d674527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f08d674527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Or could use IPCC</a:t>
            </a:r>
            <a:endParaRPr/>
          </a:p>
        </p:txBody>
      </p:sp>
      <p:pic>
        <p:nvPicPr>
          <p:cNvPr id="132" name="Google Shape;132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959" y="1610604"/>
            <a:ext cx="8394081" cy="488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Figure 3: Cluster results</a:t>
            </a:r>
            <a:endParaRPr/>
          </a:p>
        </p:txBody>
      </p:sp>
      <p:pic>
        <p:nvPicPr>
          <p:cNvPr id="139" name="Google Shape;13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7" y="1760771"/>
            <a:ext cx="8145426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temperature</a:t>
            </a:r>
            <a:endParaRPr/>
          </a:p>
        </p:txBody>
      </p:sp>
      <p:pic>
        <p:nvPicPr>
          <p:cNvPr id="146" name="Google Shape;146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8" y="1760771"/>
            <a:ext cx="8145424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2021-08-23T00:18:52Z</dcterms:created>
  <dc:creator>Christopher Lewis Hancock</dc:creator>
</cp:coreProperties>
</file>